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5"/>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77" r:id="rId42"/>
    <p:sldId id="379" r:id="rId43"/>
    <p:sldId id="380" r:id="rId44"/>
    <p:sldId id="381" r:id="rId45"/>
    <p:sldId id="387" r:id="rId46"/>
    <p:sldId id="382" r:id="rId47"/>
    <p:sldId id="336" r:id="rId48"/>
    <p:sldId id="327" r:id="rId49"/>
    <p:sldId id="328" r:id="rId50"/>
    <p:sldId id="329" r:id="rId51"/>
    <p:sldId id="331" r:id="rId52"/>
    <p:sldId id="358" r:id="rId53"/>
    <p:sldId id="2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DD7C5-332C-4D62-8506-667FF4313086}" v="22" dt="2018-05-08T00:02:2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autoAdjust="0"/>
    <p:restoredTop sz="81481" autoAdjust="0"/>
  </p:normalViewPr>
  <p:slideViewPr>
    <p:cSldViewPr snapToGrid="0">
      <p:cViewPr varScale="1">
        <p:scale>
          <a:sx n="69" d="100"/>
          <a:sy n="69" d="100"/>
        </p:scale>
        <p:origin x="84" y="3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Visual Studio Team Services,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Team Services Integration with Jenkins</a:t>
            </a:r>
          </a:p>
          <a:p>
            <a:r>
              <a:rPr lang="en-US" sz="1200" kern="1200" dirty="0">
                <a:solidFill>
                  <a:schemeClr val="tx1"/>
                </a:solidFill>
                <a:effectLst/>
                <a:latin typeface="+mn-lt"/>
                <a:ea typeface="+mn-ea"/>
                <a:cs typeface="+mn-cs"/>
              </a:rPr>
              <a:t>VSTS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Team Service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Team Services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Team Services;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Team Services. Jenkins’ built-in Git Plugin can poll a VSTS repository every few minutes and queue a job when changes are detected. For those who need a tighter integration, VSTS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VSTS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VSTS adds capabilities over the Jenkins Service Hook by including connectors that allow its build and release systems to integrate with Jenkins. These connectors can be chosen from the list of tasks to execute as steps in a VSTS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 VSTS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VSTS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Team Services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VSTS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VSTS release. You can configure the Jenkins post-build action named Trigger release in TFS / Team Services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VSTS release definition to use artifacts from the Jenkins build. Artifacts will be downloaded from Jenkins and used in your VSTS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Visual Studio Team Services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Visual Studio Team Services using the built-in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Research’s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Current Environment diagram&#10;&#10;At a high level, the Current Environment is split by a firewall between Corp and DMZ. Products used include eclipse, nodeJS, php, W, MySQL, and Jenkins."/>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on-premises.</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total cost of ownership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539978"/>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Toolkit for Eclipse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173450"/>
          </a:xfrm>
          <a:prstGeom prst="rect">
            <a:avLst/>
          </a:prstGeom>
          <a:noFill/>
        </p:spPr>
        <p:txBody>
          <a:bodyPr wrap="square" lIns="182880" tIns="146304" rIns="182880" bIns="146304" rtlCol="0">
            <a:spAutoFit/>
          </a:bodyPr>
          <a:lstStyle/>
          <a:p>
            <a:r>
              <a:rPr lang="en-US" sz="2800" dirty="0"/>
              <a:t>In this whiteboard design session, you will design a plan for migrating a Linux based web application to Microsoft Azure that takes advantage of existing open-source software (OSS) skills such as usage of Jenkins. This whiteboard design session will explore options for running Linux, such as virtual machines, or Azure PaaS services, such as Web Apps and Azure Database, for MySQL.</a:t>
            </a:r>
          </a:p>
          <a:p>
            <a:endParaRPr lang="en-US" sz="2800" dirty="0"/>
          </a:p>
          <a:p>
            <a:r>
              <a:rPr lang="en-US" sz="2800" dirty="0"/>
              <a:t>At the end of this whiteboard design session, you will be better able to design solutions that use complex OSS workloads using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CDN Standard or Premium from Verizon 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on-premises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803004"/>
            <a:ext cx="11768391" cy="6601807"/>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100" b="1" dirty="0">
                <a:solidFill>
                  <a:schemeClr val="bg1"/>
                </a:solidFill>
                <a:latin typeface="Segoe UI Semilight" panose="020B0402040204020203" pitchFamily="34" charset="0"/>
                <a:cs typeface="Segoe UI Semilight" panose="020B0402040204020203" pitchFamily="34" charset="0"/>
              </a:rPr>
              <a:t>Task: </a:t>
            </a:r>
            <a:r>
              <a:rPr lang="en-US" sz="21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1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b="1" dirty="0">
                <a:solidFill>
                  <a:schemeClr val="bg1"/>
                </a:solidFill>
                <a:latin typeface="Segoe UI Semilight" panose="020B0402040204020203" pitchFamily="34" charset="0"/>
                <a:cs typeface="Segoe UI Semilight" panose="020B0402040204020203" pitchFamily="34" charset="0"/>
              </a:rPr>
              <a:t>Answer:  </a:t>
            </a:r>
            <a:r>
              <a:rPr lang="en-US" sz="21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83123"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C326FD33-FD0B-4AA0-91E9-8E5890AD0C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367" y="2778384"/>
            <a:ext cx="2490395" cy="1301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See the source image">
            <a:extLst>
              <a:ext uri="{FF2B5EF4-FFF2-40B4-BE49-F238E27FC236}">
                <a16:creationId xmlns:a16="http://schemas.microsoft.com/office/drawing/2014/main" id="{63EE0D62-EE99-4B51-9100-92F281768B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9338" y="2373932"/>
            <a:ext cx="2490395" cy="13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is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66308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6FC788-6FEE-4CE8-AA1D-B2BC48422B6D}">
  <ds:schemaRefs>
    <ds:schemaRef ds:uri="http://schemas.microsoft.com/sharepoint/v3/contenttype/forms"/>
  </ds:schemaRefs>
</ds:datastoreItem>
</file>

<file path=customXml/itemProps2.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5292</Words>
  <Application>Microsoft Office PowerPoint</Application>
  <PresentationFormat>Widescreen</PresentationFormat>
  <Paragraphs>450</Paragraphs>
  <Slides>47</Slides>
  <Notes>47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Arial</vt:lpstr>
      <vt:lpstr>Calibri</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 and CD workflow</vt:lpstr>
      <vt:lpstr>Additional solution CI and CD workflow</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2018-09-19T19:53:10Z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